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exandria" panose="020B0604020202020204" charset="-78"/>
      <p:regular r:id="rId11"/>
    </p:embeddedFont>
    <p:embeddedFont>
      <p:font typeface="Nobile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607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Building AI Assistants with LangChain and LangGraph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Discover how to combine LangChain and LangGraph. Create sophisticated AI assistants capable of complex conversations and tasks.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is LangChain?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is for developing language model-powered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offers tools to enhance language models’ capabilities.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Ease of Use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enhances the ease of use of language models.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is LangGraph?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123" y="5479852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Cyclic Computation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Adds cyclic computational capabilities to LLM applications.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2576" y="5479852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Extends LangChain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Built on top of LangChain.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5034" y="5479852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962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Agent-Like Behaviors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Enables complex, agent-like behaviors.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Concepts of LangGraph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Stateful Graph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node represents a step in computation.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Building blocks representing functions or computation steps.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Edges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nodes, defining the flow of computation.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670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Steps to Create a Graph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Define Graph State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 the state structure for the graph.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Create the Graph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a new instance of StateGraph.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Define Nodes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 nodes for classifying input.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694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 Nodes to Graph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nodes and define the flow using edges.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 Calling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78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 Calling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Allows the LLM to interact with external systems.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393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4660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73702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Adds significant flexibility to the language model.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627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Agentic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Makes the language model more agentic and capable.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7009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Example Tool Definitions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Fetch Stock Price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Fetch the current stock price for a given symbol.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924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Get Current Weather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the current weather for a given location.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17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LangGraph is a versatile tool for building complex, stateful applications with LLMs.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 its power for your projects by understanding its core concepts.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271</Words>
  <Application>Microsoft Office PowerPoint</Application>
  <PresentationFormat>Custom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Nobile</vt:lpstr>
      <vt:lpstr>Arial</vt:lpstr>
      <vt:lpstr>Alexandria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Hammad</cp:lastModifiedBy>
  <cp:revision>2</cp:revision>
  <dcterms:created xsi:type="dcterms:W3CDTF">2025-02-16T17:24:54Z</dcterms:created>
  <dcterms:modified xsi:type="dcterms:W3CDTF">2025-02-16T17:27:26Z</dcterms:modified>
</cp:coreProperties>
</file>